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68" r:id="rId5"/>
    <p:sldId id="498" r:id="rId6"/>
    <p:sldId id="499" r:id="rId7"/>
    <p:sldId id="500" r:id="rId8"/>
    <p:sldId id="501" r:id="rId9"/>
    <p:sldId id="502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A00"/>
    <a:srgbClr val="00324D"/>
    <a:srgbClr val="766363"/>
    <a:srgbClr val="FFF5EA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82273-D750-4646-B48D-F9ADD7F5AA8F}" v="2" dt="2024-04-24T12:56:17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9"/>
    <p:restoredTop sz="86288"/>
  </p:normalViewPr>
  <p:slideViewPr>
    <p:cSldViewPr snapToGrid="0">
      <p:cViewPr varScale="1">
        <p:scale>
          <a:sx n="95" d="100"/>
          <a:sy n="95" d="100"/>
        </p:scale>
        <p:origin x="7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3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Emir Portilla Portilla" userId="66ee5ce2-7909-4f23-afa5-909c5876d4da" providerId="ADAL" clId="{7CE9AFD5-54DF-4C46-9152-762868B5904F}"/>
    <pc:docChg chg="undo custSel addSld delSld modSld">
      <pc:chgData name="Diego Emir Portilla Portilla" userId="66ee5ce2-7909-4f23-afa5-909c5876d4da" providerId="ADAL" clId="{7CE9AFD5-54DF-4C46-9152-762868B5904F}" dt="2024-03-20T20:18:17.001" v="104" actId="1076"/>
      <pc:docMkLst>
        <pc:docMk/>
      </pc:docMkLst>
      <pc:sldChg chg="modSp mod">
        <pc:chgData name="Diego Emir Portilla Portilla" userId="66ee5ce2-7909-4f23-afa5-909c5876d4da" providerId="ADAL" clId="{7CE9AFD5-54DF-4C46-9152-762868B5904F}" dt="2024-03-20T19:09:30.552" v="3" actId="20577"/>
        <pc:sldMkLst>
          <pc:docMk/>
          <pc:sldMk cId="3079616696" sldId="468"/>
        </pc:sldMkLst>
        <pc:spChg chg="mod">
          <ac:chgData name="Diego Emir Portilla Portilla" userId="66ee5ce2-7909-4f23-afa5-909c5876d4da" providerId="ADAL" clId="{7CE9AFD5-54DF-4C46-9152-762868B5904F}" dt="2024-03-20T19:09:30.552" v="3" actId="20577"/>
          <ac:spMkLst>
            <pc:docMk/>
            <pc:sldMk cId="3079616696" sldId="468"/>
            <ac:spMk id="7" creationId="{00000000-0000-0000-0000-000000000000}"/>
          </ac:spMkLst>
        </pc:spChg>
      </pc:sldChg>
      <pc:sldChg chg="addSp delSp modSp add del mod">
        <pc:chgData name="Diego Emir Portilla Portilla" userId="66ee5ce2-7909-4f23-afa5-909c5876d4da" providerId="ADAL" clId="{7CE9AFD5-54DF-4C46-9152-762868B5904F}" dt="2024-03-20T20:18:17.001" v="104" actId="1076"/>
        <pc:sldMkLst>
          <pc:docMk/>
          <pc:sldMk cId="679635460" sldId="499"/>
        </pc:sldMkLst>
        <pc:spChg chg="mod">
          <ac:chgData name="Diego Emir Portilla Portilla" userId="66ee5ce2-7909-4f23-afa5-909c5876d4da" providerId="ADAL" clId="{7CE9AFD5-54DF-4C46-9152-762868B5904F}" dt="2024-03-20T20:18:17.001" v="104" actId="1076"/>
          <ac:spMkLst>
            <pc:docMk/>
            <pc:sldMk cId="679635460" sldId="499"/>
            <ac:spMk id="9" creationId="{06DC1630-DB1D-3AE1-7B5A-6E110510B62B}"/>
          </ac:spMkLst>
        </pc:spChg>
        <pc:picChg chg="add mod modCrop">
          <ac:chgData name="Diego Emir Portilla Portilla" userId="66ee5ce2-7909-4f23-afa5-909c5876d4da" providerId="ADAL" clId="{7CE9AFD5-54DF-4C46-9152-762868B5904F}" dt="2024-03-20T20:18:14.451" v="103" actId="14100"/>
          <ac:picMkLst>
            <pc:docMk/>
            <pc:sldMk cId="679635460" sldId="499"/>
            <ac:picMk id="4" creationId="{B41DEA47-EF3E-1A80-1109-64570B016AAB}"/>
          </ac:picMkLst>
        </pc:picChg>
        <pc:picChg chg="del">
          <ac:chgData name="Diego Emir Portilla Portilla" userId="66ee5ce2-7909-4f23-afa5-909c5876d4da" providerId="ADAL" clId="{7CE9AFD5-54DF-4C46-9152-762868B5904F}" dt="2024-03-20T19:09:36.342" v="4" actId="478"/>
          <ac:picMkLst>
            <pc:docMk/>
            <pc:sldMk cId="679635460" sldId="499"/>
            <ac:picMk id="5" creationId="{8DAFDF8F-88AA-DE4D-FF7E-BB176F4392B2}"/>
          </ac:picMkLst>
        </pc:picChg>
        <pc:picChg chg="add mod">
          <ac:chgData name="Diego Emir Portilla Portilla" userId="66ee5ce2-7909-4f23-afa5-909c5876d4da" providerId="ADAL" clId="{7CE9AFD5-54DF-4C46-9152-762868B5904F}" dt="2024-03-20T20:18:12.071" v="102" actId="1076"/>
          <ac:picMkLst>
            <pc:docMk/>
            <pc:sldMk cId="679635460" sldId="499"/>
            <ac:picMk id="7" creationId="{1D90AA05-11DC-20D5-3043-66D66F65470F}"/>
          </ac:picMkLst>
        </pc:picChg>
      </pc:sldChg>
      <pc:sldChg chg="addSp delSp modSp mod">
        <pc:chgData name="Diego Emir Portilla Portilla" userId="66ee5ce2-7909-4f23-afa5-909c5876d4da" providerId="ADAL" clId="{7CE9AFD5-54DF-4C46-9152-762868B5904F}" dt="2024-03-20T20:01:51.991" v="95"/>
        <pc:sldMkLst>
          <pc:docMk/>
          <pc:sldMk cId="2334529784" sldId="500"/>
        </pc:sldMkLst>
        <pc:spChg chg="del mod">
          <ac:chgData name="Diego Emir Portilla Portilla" userId="66ee5ce2-7909-4f23-afa5-909c5876d4da" providerId="ADAL" clId="{7CE9AFD5-54DF-4C46-9152-762868B5904F}" dt="2024-03-20T20:01:51.991" v="95"/>
          <ac:spMkLst>
            <pc:docMk/>
            <pc:sldMk cId="2334529784" sldId="500"/>
            <ac:spMk id="7" creationId="{C46A33B4-28D3-B6E2-173E-0842516D6D86}"/>
          </ac:spMkLst>
        </pc:spChg>
        <pc:picChg chg="del">
          <ac:chgData name="Diego Emir Portilla Portilla" userId="66ee5ce2-7909-4f23-afa5-909c5876d4da" providerId="ADAL" clId="{7CE9AFD5-54DF-4C46-9152-762868B5904F}" dt="2024-03-20T19:16:12.535" v="69" actId="478"/>
          <ac:picMkLst>
            <pc:docMk/>
            <pc:sldMk cId="2334529784" sldId="500"/>
            <ac:picMk id="4" creationId="{E7DAA9A9-747E-9471-B62D-1ECC71AC3026}"/>
          </ac:picMkLst>
        </pc:picChg>
        <pc:picChg chg="add mod modCrop">
          <ac:chgData name="Diego Emir Portilla Portilla" userId="66ee5ce2-7909-4f23-afa5-909c5876d4da" providerId="ADAL" clId="{7CE9AFD5-54DF-4C46-9152-762868B5904F}" dt="2024-03-20T19:46:27.969" v="75" actId="14100"/>
          <ac:picMkLst>
            <pc:docMk/>
            <pc:sldMk cId="2334529784" sldId="500"/>
            <ac:picMk id="5" creationId="{0CDA8577-6186-2A8A-BB87-4F123337FA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999AFE6-721E-1D92-FFC0-72E02DBB9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98C0A-ECF9-B897-80D5-1AE7ABA30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9B9F-131C-2846-AB8F-CEE154B4CAEB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8F308B-0102-A0B4-9A23-E807C735E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CACDD-5D14-572A-2591-609B03F16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070F-3F68-E043-9CC3-B53B4F2245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4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B96-A603-FF42-AE46-F5F75F80A67B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C58E-460D-4A4B-B0C2-1191B9D14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3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9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52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66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36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99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01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24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4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62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EDE1298D-A4F7-F1E4-F1B3-3D2F5117E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65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FF890D-F3AC-9928-32A3-F179DB21A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2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54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8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6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24/04/2024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5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24694" y="791322"/>
            <a:ext cx="10073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 b="1" i="0" u="none" strike="noStrike" cap="none" dirty="0">
                <a:solidFill>
                  <a:srgbClr val="5E5C5D"/>
                </a:solidFill>
                <a:latin typeface="Calibri"/>
                <a:ea typeface="Calibri"/>
                <a:cs typeface="Calibri"/>
                <a:sym typeface="Calibri"/>
              </a:rPr>
              <a:t>Programa de Bilingüismo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i="0" u="none" strike="noStrike" cap="none" dirty="0">
                <a:solidFill>
                  <a:srgbClr val="5E5C5D"/>
                </a:solidFill>
                <a:latin typeface="Calibri"/>
                <a:ea typeface="Calibri"/>
                <a:cs typeface="Calibri"/>
                <a:sym typeface="Calibri"/>
              </a:rPr>
              <a:t>Centro de Formación Surcolombiano de Logística Internacional.</a:t>
            </a:r>
          </a:p>
          <a:p>
            <a:pPr algn="ctr"/>
            <a:r>
              <a:rPr lang="es-CO" sz="4000" b="1" i="0" u="none" strike="noStrike" cap="none" dirty="0">
                <a:solidFill>
                  <a:srgbClr val="5E5C5D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</a:p>
          <a:p>
            <a:pPr algn="ctr"/>
            <a:r>
              <a:rPr lang="es-CO" sz="4000" b="1" dirty="0">
                <a:solidFill>
                  <a:srgbClr val="5E5C5D"/>
                </a:solidFill>
                <a:latin typeface="Calibri"/>
                <a:cs typeface="Calibri"/>
                <a:sym typeface="Calibri"/>
              </a:rPr>
              <a:t>Diego Portilla </a:t>
            </a:r>
          </a:p>
          <a:p>
            <a:pPr algn="ctr"/>
            <a:r>
              <a:rPr lang="es-CO" sz="4000" b="1" dirty="0">
                <a:solidFill>
                  <a:srgbClr val="5E5C5D"/>
                </a:solidFill>
                <a:latin typeface="Calibri"/>
                <a:cs typeface="Calibri"/>
                <a:sym typeface="Calibri"/>
              </a:rPr>
              <a:t>Profesional de Bilingüismo</a:t>
            </a:r>
          </a:p>
          <a:p>
            <a:pPr algn="ctr"/>
            <a:r>
              <a:rPr lang="es-CO" sz="4000" b="1" dirty="0">
                <a:solidFill>
                  <a:srgbClr val="5E5C5D"/>
                </a:solidFill>
                <a:latin typeface="Calibri"/>
                <a:cs typeface="Calibri"/>
                <a:sym typeface="Calibri"/>
              </a:rPr>
              <a:t>3124325322</a:t>
            </a:r>
          </a:p>
          <a:p>
            <a:pPr algn="ctr"/>
            <a:r>
              <a:rPr lang="es-CO" sz="4000" b="1" dirty="0">
                <a:solidFill>
                  <a:srgbClr val="5E5C5D"/>
                </a:solidFill>
                <a:latin typeface="Calibri"/>
                <a:cs typeface="Calibri"/>
                <a:sym typeface="Calibri"/>
              </a:rPr>
              <a:t>dportillap@sena.edu.co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07961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D04A5A-19A9-0ACE-6D0F-5E02EDC9D1DE}"/>
              </a:ext>
            </a:extLst>
          </p:cNvPr>
          <p:cNvSpPr txBox="1"/>
          <p:nvPr/>
        </p:nvSpPr>
        <p:spPr>
          <a:xfrm>
            <a:off x="3116106" y="978229"/>
            <a:ext cx="564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OBJETIVO SENA MULTINGÜE</a:t>
            </a:r>
            <a:endParaRPr lang="es-CO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6F1CF-C64D-CB82-1478-686F9F9BAF5F}"/>
              </a:ext>
            </a:extLst>
          </p:cNvPr>
          <p:cNvCxnSpPr>
            <a:cxnSpLocks/>
          </p:cNvCxnSpPr>
          <p:nvPr/>
        </p:nvCxnSpPr>
        <p:spPr>
          <a:xfrm>
            <a:off x="3375728" y="1624560"/>
            <a:ext cx="5122492" cy="0"/>
          </a:xfrm>
          <a:prstGeom prst="line">
            <a:avLst/>
          </a:prstGeom>
          <a:ln>
            <a:solidFill>
              <a:srgbClr val="3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896E8B4-453C-7E26-D038-59933D4B744F}"/>
              </a:ext>
            </a:extLst>
          </p:cNvPr>
          <p:cNvSpPr txBox="1"/>
          <p:nvPr/>
        </p:nvSpPr>
        <p:spPr>
          <a:xfrm>
            <a:off x="2047460" y="2628837"/>
            <a:ext cx="8097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i="0" u="none" strike="noStrike" cap="none" dirty="0">
                <a:solidFill>
                  <a:srgbClr val="38AA00"/>
                </a:solidFill>
                <a:latin typeface="Arial"/>
                <a:ea typeface="Arial"/>
                <a:cs typeface="Arial"/>
                <a:sym typeface="Arial"/>
              </a:rPr>
              <a:t>Fortalecer</a:t>
            </a:r>
            <a:r>
              <a:rPr lang="es-CO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aprendizaje de una lengua extranjera en la formación técnica, tecnológica y complementaria en el SENA con </a:t>
            </a:r>
            <a:r>
              <a:rPr lang="es-CO" sz="3200" i="0" u="none" strike="noStrike" cap="none" dirty="0">
                <a:solidFill>
                  <a:srgbClr val="38AA00"/>
                </a:solidFill>
                <a:latin typeface="Arial"/>
                <a:ea typeface="Arial"/>
                <a:cs typeface="Arial"/>
                <a:sym typeface="Arial"/>
              </a:rPr>
              <a:t>calidad </a:t>
            </a:r>
            <a:r>
              <a:rPr lang="es-CO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O" sz="3200" i="0" u="none" strike="noStrike" cap="none" dirty="0">
                <a:solidFill>
                  <a:srgbClr val="38AA00"/>
                </a:solidFill>
                <a:latin typeface="Arial"/>
                <a:ea typeface="Arial"/>
                <a:cs typeface="Arial"/>
                <a:sym typeface="Arial"/>
              </a:rPr>
              <a:t>pertinencia</a:t>
            </a:r>
            <a:r>
              <a:rPr lang="es-CO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 mejorar los índices de </a:t>
            </a:r>
            <a:r>
              <a:rPr lang="es-CO" sz="3200" i="0" u="none" strike="noStrike" cap="none" dirty="0">
                <a:solidFill>
                  <a:srgbClr val="38AA00"/>
                </a:solidFill>
                <a:latin typeface="Arial"/>
                <a:ea typeface="Arial"/>
                <a:cs typeface="Arial"/>
                <a:sym typeface="Arial"/>
              </a:rPr>
              <a:t>empleabilidad</a:t>
            </a:r>
            <a:r>
              <a:rPr lang="es-CO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país. </a:t>
            </a:r>
            <a:endParaRPr lang="es-CO" sz="3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73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52786F7-0D3B-32D8-E81A-7F1878D76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DC1630-DB1D-3AE1-7B5A-6E110510B62B}"/>
              </a:ext>
            </a:extLst>
          </p:cNvPr>
          <p:cNvSpPr txBox="1"/>
          <p:nvPr/>
        </p:nvSpPr>
        <p:spPr>
          <a:xfrm>
            <a:off x="2894772" y="4368941"/>
            <a:ext cx="609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/>
              <a:t>Universidad de </a:t>
            </a:r>
            <a:r>
              <a:rPr lang="es-ES" sz="4000" dirty="0" err="1"/>
              <a:t>Carbondale</a:t>
            </a:r>
            <a:r>
              <a:rPr lang="es-ES" sz="4000" dirty="0"/>
              <a:t>, Illinois – Estados Unidos.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1DEA47-EF3E-1A80-1109-64570B01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3" t="20425" r="24441" b="15887"/>
          <a:stretch/>
        </p:blipFill>
        <p:spPr>
          <a:xfrm>
            <a:off x="5532823" y="253859"/>
            <a:ext cx="5418810" cy="3746500"/>
          </a:xfrm>
          <a:prstGeom prst="rect">
            <a:avLst/>
          </a:prstGeom>
        </p:spPr>
      </p:pic>
      <p:pic>
        <p:nvPicPr>
          <p:cNvPr id="7" name="Imagen 6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1D90AA05-11DC-20D5-3043-66D66F654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05" y="253859"/>
            <a:ext cx="4995333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52786F7-0D3B-32D8-E81A-7F1878D76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DA8577-6186-2A8A-BB87-4F123337F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33" t="15035" r="39840" b="24964"/>
          <a:stretch/>
        </p:blipFill>
        <p:spPr>
          <a:xfrm rot="16200000">
            <a:off x="1945492" y="-243153"/>
            <a:ext cx="3832697" cy="6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52786F7-0D3B-32D8-E81A-7F1878D76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6A33B4-28D3-B6E2-173E-0842516D6D86}"/>
              </a:ext>
            </a:extLst>
          </p:cNvPr>
          <p:cNvSpPr txBox="1"/>
          <p:nvPr/>
        </p:nvSpPr>
        <p:spPr>
          <a:xfrm>
            <a:off x="8878938" y="1691550"/>
            <a:ext cx="30115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/>
              <a:t>Camp </a:t>
            </a:r>
            <a:r>
              <a:rPr lang="es-ES" sz="4000" dirty="0" err="1"/>
              <a:t>Speers</a:t>
            </a:r>
            <a:r>
              <a:rPr lang="es-ES" sz="4000" dirty="0"/>
              <a:t> – </a:t>
            </a:r>
            <a:r>
              <a:rPr lang="es-ES" sz="4000" dirty="0" err="1"/>
              <a:t>Eljabar</a:t>
            </a:r>
            <a:r>
              <a:rPr lang="es-ES" sz="4000" dirty="0"/>
              <a:t> YMCA </a:t>
            </a:r>
          </a:p>
          <a:p>
            <a:pPr algn="ctr"/>
            <a:r>
              <a:rPr lang="es-ES" sz="4000" dirty="0"/>
              <a:t>Pensilvania - USA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08DC82-477F-674F-E27F-02ADC4ED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1" t="19716" r="13430" b="9362"/>
          <a:stretch/>
        </p:blipFill>
        <p:spPr>
          <a:xfrm>
            <a:off x="301558" y="1357008"/>
            <a:ext cx="8166565" cy="41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52786F7-0D3B-32D8-E81A-7F1878D76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666DF1-F2E7-9C0E-4FBB-8CCFB5DA5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33" t="8551" r="36413" b="5507"/>
          <a:stretch/>
        </p:blipFill>
        <p:spPr>
          <a:xfrm rot="5400000">
            <a:off x="2816587" y="-1648741"/>
            <a:ext cx="5806766" cy="101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1EB75E-8874-42DD-11A3-2D5CA1D23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835f2c-a5d8-47b8-88a4-77a3324b55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7D44C9E92C44E80A327525A1EA580" ma:contentTypeVersion="17" ma:contentTypeDescription="Create a new document." ma:contentTypeScope="" ma:versionID="9968122a49c2b2d97bfb6920f00423f8">
  <xsd:schema xmlns:xsd="http://www.w3.org/2001/XMLSchema" xmlns:xs="http://www.w3.org/2001/XMLSchema" xmlns:p="http://schemas.microsoft.com/office/2006/metadata/properties" xmlns:ns3="f9835f2c-a5d8-47b8-88a4-77a3324b5592" xmlns:ns4="1bf1a7e0-185b-409f-818a-54ddd52a2afa" targetNamespace="http://schemas.microsoft.com/office/2006/metadata/properties" ma:root="true" ma:fieldsID="ac80d22ebbbc2795636c89a104febc8d" ns3:_="" ns4:_="">
    <xsd:import namespace="f9835f2c-a5d8-47b8-88a4-77a3324b5592"/>
    <xsd:import namespace="1bf1a7e0-185b-409f-818a-54ddd52a2a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35f2c-a5d8-47b8-88a4-77a3324b5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1a7e0-185b-409f-818a-54ddd52a2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77FDC-748C-4BDC-B08C-E3A49BE834B1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1bf1a7e0-185b-409f-818a-54ddd52a2afa"/>
    <ds:schemaRef ds:uri="http://schemas.openxmlformats.org/package/2006/metadata/core-properties"/>
    <ds:schemaRef ds:uri="http://schemas.microsoft.com/office/infopath/2007/PartnerControls"/>
    <ds:schemaRef ds:uri="f9835f2c-a5d8-47b8-88a4-77a3324b5592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3EFEF9-48F1-4043-8E6B-784E771158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B3663-1390-4D9F-B03E-8648D13E7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35f2c-a5d8-47b8-88a4-77a3324b5592"/>
    <ds:schemaRef ds:uri="1bf1a7e0-185b-409f-818a-54ddd52a2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</TotalTime>
  <Words>85</Words>
  <Application>Microsoft Office PowerPoint</Application>
  <PresentationFormat>Panorámica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Pedraza Sanchez</dc:creator>
  <cp:lastModifiedBy>Diego Emir Portilla Portilla</cp:lastModifiedBy>
  <cp:revision>67</cp:revision>
  <dcterms:created xsi:type="dcterms:W3CDTF">2020-10-01T23:51:28Z</dcterms:created>
  <dcterms:modified xsi:type="dcterms:W3CDTF">2024-04-24T12:56:17Z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Enabled">
    <vt:lpwstr>true</vt:lpwstr>
  </property>
  <property fmtid="{D5CDD505-2E9C-101B-9397-08002B2CF9AE}" pid="3" name="MSIP_Label_1299739c-ad3d-4908-806e-4d91151a6e13_Method">
    <vt:lpwstr>Standard</vt:lpwstr>
  </property>
  <property fmtid="{D5CDD505-2E9C-101B-9397-08002B2CF9AE}" pid="4" name="MSIP_Label_1299739c-ad3d-4908-806e-4d91151a6e13_Name">
    <vt:lpwstr>All Employees (Unrestricted)</vt:lpwstr>
  </property>
  <property fmtid="{D5CDD505-2E9C-101B-9397-08002B2CF9AE}" pid="5" name="MSIP_Label_1299739c-ad3d-4908-806e-4d91151a6e13_SiteId">
    <vt:lpwstr>cbc2c381-2f2e-4d93-91d1-506c9316ace7</vt:lpwstr>
  </property>
  <property fmtid="{D5CDD505-2E9C-101B-9397-08002B2CF9AE}" pid="6" name="MSIP_Label_1299739c-ad3d-4908-806e-4d91151a6e13_ContentBits">
    <vt:lpwstr>0</vt:lpwstr>
  </property>
  <property fmtid="{D5CDD505-2E9C-101B-9397-08002B2CF9AE}" pid="7" name="MSIP_Label_1299739c-ad3d-4908-806e-4d91151a6e13_SetDate">
    <vt:lpwstr>2022-08-12T19:17:55Z</vt:lpwstr>
  </property>
  <property fmtid="{D5CDD505-2E9C-101B-9397-08002B2CF9AE}" pid="8" name="MSIP_Label_1299739c-ad3d-4908-806e-4d91151a6e13_ActionId">
    <vt:lpwstr>8c6bc714-34a9-4b82-914e-50b1377a2da4</vt:lpwstr>
  </property>
  <property fmtid="{D5CDD505-2E9C-101B-9397-08002B2CF9AE}" pid="9" name="ContentTypeId">
    <vt:lpwstr>0x010100BB27D44C9E92C44E80A327525A1EA580</vt:lpwstr>
  </property>
</Properties>
</file>